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60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5.jpeg"/><Relationship Id="rId21" Type="http://schemas.microsoft.com/office/2007/relationships/hdphoto" Target="../media/hdphoto7.wdp"/><Relationship Id="rId22" Type="http://schemas.openxmlformats.org/officeDocument/2006/relationships/image" Target="../media/image16.jpeg"/><Relationship Id="rId23" Type="http://schemas.microsoft.com/office/2007/relationships/hdphoto" Target="../media/hdphoto8.wdp"/><Relationship Id="rId24" Type="http://schemas.openxmlformats.org/officeDocument/2006/relationships/image" Target="../media/image17.jpeg"/><Relationship Id="rId25" Type="http://schemas.microsoft.com/office/2007/relationships/hdphoto" Target="../media/hdphoto9.wdp"/><Relationship Id="rId26" Type="http://schemas.openxmlformats.org/officeDocument/2006/relationships/image" Target="../media/image18.jpeg"/><Relationship Id="rId27" Type="http://schemas.microsoft.com/office/2007/relationships/hdphoto" Target="../media/hdphoto10.wdp"/><Relationship Id="rId10" Type="http://schemas.openxmlformats.org/officeDocument/2006/relationships/image" Target="../media/image8.jpeg"/><Relationship Id="rId11" Type="http://schemas.microsoft.com/office/2007/relationships/hdphoto" Target="../media/hdphoto4.wdp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microsoft.com/office/2007/relationships/hdphoto" Target="../media/hdphoto5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jpeg"/><Relationship Id="rId18" Type="http://schemas.microsoft.com/office/2007/relationships/hdphoto" Target="../media/hdphoto6.wdp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2.wdp"/><Relationship Id="rId4" Type="http://schemas.openxmlformats.org/officeDocument/2006/relationships/image" Target="../media/image3.jpeg"/><Relationship Id="rId5" Type="http://schemas.microsoft.com/office/2007/relationships/hdphoto" Target="../media/hdphoto3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Jillian Wisniewski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SDM ‘14</a:t>
            </a:r>
            <a:endParaRPr lang="en-US" dirty="0"/>
          </a:p>
        </p:txBody>
      </p:sp>
      <p:pic>
        <p:nvPicPr>
          <p:cNvPr id="5" name="Picture 4" descr="IMG_4567.JPG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931" y="842442"/>
            <a:ext cx="4476747" cy="485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1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968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484" y="1790700"/>
            <a:ext cx="491211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6" t="-1251" r="-405"/>
          <a:stretch/>
        </p:blipFill>
        <p:spPr>
          <a:xfrm>
            <a:off x="468502" y="1358900"/>
            <a:ext cx="4941697" cy="349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"/>
          <a:stretch/>
        </p:blipFill>
        <p:spPr>
          <a:xfrm>
            <a:off x="468502" y="1460500"/>
            <a:ext cx="5195698" cy="389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266700" y="1239838"/>
            <a:ext cx="2565400" cy="3758983"/>
            <a:chOff x="266700" y="1239838"/>
            <a:chExt cx="2565400" cy="37589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" y="1239838"/>
              <a:ext cx="2545926" cy="3566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92302" y="4629489"/>
              <a:ext cx="243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 School  Class of ‘02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12626" y="2250749"/>
            <a:ext cx="2641600" cy="3445055"/>
            <a:chOff x="2578100" y="2161849"/>
            <a:chExt cx="2641600" cy="3445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100" y="2161849"/>
              <a:ext cx="2641600" cy="3195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2705100" y="5237572"/>
              <a:ext cx="2439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West Point Class of ‘06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1974" y="3250878"/>
            <a:ext cx="5104026" cy="1506220"/>
            <a:chOff x="2884274" y="3314702"/>
            <a:chExt cx="6158126" cy="19253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4274" y="3438768"/>
              <a:ext cx="6158126" cy="18012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5790">
              <a:off x="7872512" y="3314702"/>
              <a:ext cx="1054099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127000" y="1239838"/>
            <a:ext cx="5092700" cy="1588599"/>
            <a:chOff x="1066800" y="727807"/>
            <a:chExt cx="5549900" cy="1707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727807"/>
              <a:ext cx="5549900" cy="1707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930530">
              <a:off x="5727700" y="1279768"/>
              <a:ext cx="889000" cy="1155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245662">
            <a:off x="853583" y="1429018"/>
            <a:ext cx="1981200" cy="27988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38238">
            <a:off x="2979648" y="1003300"/>
            <a:ext cx="2590800" cy="313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0492">
            <a:off x="2206932" y="2921537"/>
            <a:ext cx="3538897" cy="240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0870699">
            <a:off x="577020" y="4042824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0" cstate="email">
            <a:grayscl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70000"/>
                    </a14:imgEffect>
                    <a14:imgEffect>
                      <a14:saturation sat="104000"/>
                    </a14:imgEffect>
                    <a14:imgEffect>
                      <a14:brightnessContrast bright="17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1421781"/>
            <a:ext cx="5892879" cy="357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3299">
            <a:off x="672912" y="2463717"/>
            <a:ext cx="2788932" cy="371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Content Placeholder 6"/>
          <p:cNvPicPr>
            <a:picLocks noChangeAspect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0899">
            <a:off x="2487754" y="2625098"/>
            <a:ext cx="3294005" cy="316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29854">
            <a:off x="6095200" y="3325813"/>
            <a:ext cx="1710818" cy="283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119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278 0.2111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" y="1739372"/>
            <a:ext cx="3670300" cy="489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7000" y="968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SDM </a:t>
            </a:r>
            <a:r>
              <a:rPr lang="fr-FR" dirty="0" smtClean="0"/>
              <a:t>’</a:t>
            </a:r>
            <a:r>
              <a:rPr lang="en-US" dirty="0" smtClean="0"/>
              <a:t>14</a:t>
            </a:r>
            <a:br>
              <a:rPr lang="en-US" dirty="0" smtClean="0"/>
            </a:br>
            <a:r>
              <a:rPr lang="en-US" dirty="0" smtClean="0"/>
              <a:t>We know it won’t be easy…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51400" y="1984376"/>
            <a:ext cx="4006850" cy="2879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“I’m an excellent climber—I always find solid footing.”</a:t>
            </a:r>
          </a:p>
          <a:p>
            <a:pPr algn="l"/>
            <a:endParaRPr lang="en-US" dirty="0"/>
          </a:p>
          <a:p>
            <a:pPr algn="r"/>
            <a:r>
              <a:rPr lang="en-US" dirty="0" smtClean="0"/>
              <a:t>-</a:t>
            </a:r>
            <a:r>
              <a:rPr lang="en-US" sz="3300" dirty="0" smtClean="0"/>
              <a:t>Anna Wisniewski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7332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158</TotalTime>
  <Words>38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Black</vt:lpstr>
      <vt:lpstr>Jillian Wisniewski</vt:lpstr>
      <vt:lpstr>About Me</vt:lpstr>
      <vt:lpstr>SDM ’14 We know it won’t be easy…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Jillian Wisniewski</dc:title>
  <dc:creator>Jillian</dc:creator>
  <cp:lastModifiedBy>Jillian</cp:lastModifiedBy>
  <cp:revision>7</cp:revision>
  <dcterms:created xsi:type="dcterms:W3CDTF">2014-01-02T15:30:07Z</dcterms:created>
  <dcterms:modified xsi:type="dcterms:W3CDTF">2014-01-02T18:20:21Z</dcterms:modified>
</cp:coreProperties>
</file>