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0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2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9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9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7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6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4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5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9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3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45" y="4779818"/>
            <a:ext cx="3657600" cy="1756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 smtClean="0"/>
              <a:t>Jim Barkley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man, the myth, the legend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5897"/>
            <a:ext cx="2740371" cy="2353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4352" y="1044253"/>
            <a:ext cx="3380356" cy="1901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26" y="623473"/>
            <a:ext cx="1511889" cy="2038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" y="4501341"/>
            <a:ext cx="2879826" cy="21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026" name="Picture 2" descr="http://www.lib.utexas.edu/maps/united_states/usa_blan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1841" r="1567" b="1957"/>
          <a:stretch/>
        </p:blipFill>
        <p:spPr bwMode="auto">
          <a:xfrm>
            <a:off x="-1" y="304800"/>
            <a:ext cx="9144001" cy="59505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3262745" y="2680855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757055" y="2680855"/>
            <a:ext cx="152400" cy="152400"/>
          </a:xfrm>
          <a:prstGeom prst="star5">
            <a:avLst/>
          </a:prstGeom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338945" y="2528455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772400" y="58674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467600" y="2373868"/>
            <a:ext cx="304800" cy="3831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229600" y="1600199"/>
            <a:ext cx="241872" cy="1918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2667000"/>
            <a:ext cx="1233055" cy="369332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Denver, CO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2604655"/>
            <a:ext cx="1233055" cy="646331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DeBeque</a:t>
            </a:r>
            <a:r>
              <a:rPr lang="en-US" b="1" dirty="0" smtClean="0">
                <a:solidFill>
                  <a:schemeClr val="accent1"/>
                </a:solidFill>
              </a:rPr>
              <a:t>, CO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2373868"/>
            <a:ext cx="1371600" cy="369332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Boulder, CO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5218" y="5544234"/>
            <a:ext cx="1752600" cy="646331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Guantanamo Bay, Cuba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2710934"/>
            <a:ext cx="1905000" cy="369332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Washington, DC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3094121"/>
            <a:ext cx="1581150" cy="11858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01410"/>
            <a:ext cx="1485900" cy="111442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8229600" y="1792069"/>
            <a:ext cx="952500" cy="646331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Salem,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MA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2438400" y="2680855"/>
            <a:ext cx="900545" cy="152400"/>
          </a:xfrm>
          <a:prstGeom prst="arc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3719398" flipV="1">
            <a:off x="505071" y="-114666"/>
            <a:ext cx="9554375" cy="4121958"/>
          </a:xfrm>
          <a:prstGeom prst="arc">
            <a:avLst>
              <a:gd name="adj1" fmla="val 16064763"/>
              <a:gd name="adj2" fmla="val 135433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9891949">
            <a:off x="2487206" y="2556949"/>
            <a:ext cx="934049" cy="531021"/>
          </a:xfrm>
          <a:prstGeom prst="arc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8" r="6958"/>
          <a:stretch/>
        </p:blipFill>
        <p:spPr>
          <a:xfrm>
            <a:off x="1772810" y="3311483"/>
            <a:ext cx="1018881" cy="127691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9573" y="2456101"/>
            <a:ext cx="2214018" cy="124832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0"/>
          <a:stretch/>
        </p:blipFill>
        <p:spPr>
          <a:xfrm>
            <a:off x="1672113" y="898840"/>
            <a:ext cx="1161142" cy="155511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6"/>
          <a:stretch/>
        </p:blipFill>
        <p:spPr>
          <a:xfrm>
            <a:off x="7528791" y="4588400"/>
            <a:ext cx="942681" cy="12286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7" y="1051990"/>
            <a:ext cx="1752600" cy="131445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Arc 25"/>
          <p:cNvSpPr/>
          <p:nvPr/>
        </p:nvSpPr>
        <p:spPr>
          <a:xfrm rot="9620293">
            <a:off x="3260825" y="-91151"/>
            <a:ext cx="7255219" cy="3079658"/>
          </a:xfrm>
          <a:prstGeom prst="arc">
            <a:avLst>
              <a:gd name="adj1" fmla="val 15659247"/>
              <a:gd name="adj2" fmla="val 0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6679725">
            <a:off x="7308176" y="1563090"/>
            <a:ext cx="1746788" cy="443603"/>
          </a:xfrm>
          <a:prstGeom prst="arc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1" grpId="0" animBg="1"/>
      <p:bldP spid="24" grpId="0" animBg="1"/>
      <p:bldP spid="23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9" y="5562600"/>
            <a:ext cx="16002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AGE: </a:t>
            </a:r>
            <a:r>
              <a:rPr lang="en-US" dirty="0" smtClean="0"/>
              <a:t>33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19200"/>
            <a:ext cx="2362200" cy="31496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19200"/>
            <a:ext cx="5562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NAME : </a:t>
            </a:r>
            <a:r>
              <a:rPr lang="en-US" dirty="0" smtClean="0"/>
              <a:t>James (Jim)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7089" y="4384965"/>
            <a:ext cx="5562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COMPANY: </a:t>
            </a:r>
            <a:r>
              <a:rPr lang="en-US" dirty="0" smtClean="0"/>
              <a:t>The MITRE Corporation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7089" y="4842165"/>
            <a:ext cx="8548255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CURRENT ROLE: </a:t>
            </a:r>
            <a:r>
              <a:rPr lang="en-US" dirty="0" smtClean="0"/>
              <a:t>Principle Software Systems Engineer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0945" y="5257800"/>
            <a:ext cx="8548255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CURRENT PROJECT: </a:t>
            </a:r>
            <a:r>
              <a:rPr lang="en-US" dirty="0" smtClean="0"/>
              <a:t>Patient Safety Initiative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1727" y="2251365"/>
            <a:ext cx="5562600" cy="139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BACKGROUND: </a:t>
            </a:r>
            <a:r>
              <a:rPr lang="en-US" dirty="0" smtClean="0"/>
              <a:t>Modeling &amp; simulation, open source software/hardware, web development, robotics/sensors, environmental programming, big data, information security, health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4020" y="1676400"/>
            <a:ext cx="5562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UNDERGRAD: </a:t>
            </a:r>
            <a:r>
              <a:rPr lang="en-US" dirty="0" smtClean="0"/>
              <a:t>Computer Science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90945" y="3391478"/>
            <a:ext cx="5562600" cy="1123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HOBBIES &amp; INTERESTS: </a:t>
            </a:r>
            <a:r>
              <a:rPr lang="en-US" dirty="0" smtClean="0"/>
              <a:t>playing piano, teaching/learning, poetry, hacking, running 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3235" y="6096000"/>
            <a:ext cx="8548255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CORE VALUES: </a:t>
            </a:r>
            <a:r>
              <a:rPr lang="en-US" dirty="0" smtClean="0"/>
              <a:t>Fairness, competency, self-awareness, honesty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5150" y="5715000"/>
            <a:ext cx="8820250" cy="762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AM I HERE?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8999" y="3254281"/>
            <a:ext cx="1041296" cy="138839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7" y="2395710"/>
            <a:ext cx="1032904" cy="137720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3" t="19335" r="23420"/>
          <a:stretch/>
        </p:blipFill>
        <p:spPr>
          <a:xfrm rot="5400000">
            <a:off x="381547" y="380454"/>
            <a:ext cx="1522905" cy="12192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www.calculateme.com/car-pictures/aston-martin-sports-c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1507"/>
            <a:ext cx="1928717" cy="116205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198119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Midlife crisis?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2715" y="2669506"/>
            <a:ext cx="2836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Get mom off my back?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427981"/>
            <a:ext cx="5197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Maybe my wife will stop lording her MBA over me?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9230" y="3200400"/>
            <a:ext cx="2580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Sibling superiority?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" y="4120819"/>
            <a:ext cx="2414354" cy="135807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10097" y="5867400"/>
            <a:ext cx="888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truth is… I want to do world class work in this lifetime.</a:t>
            </a:r>
            <a:endParaRPr lang="en-US" sz="2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0294"/>
            <a:ext cx="7011530" cy="52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7" y="3733801"/>
            <a:ext cx="6389913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cido048sowe@post.wordpress.com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7" r="21417" b="10944"/>
          <a:stretch/>
        </p:blipFill>
        <p:spPr bwMode="auto">
          <a:xfrm>
            <a:off x="228601" y="1219200"/>
            <a:ext cx="4495799" cy="236669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53001" y="1219199"/>
            <a:ext cx="34290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Boot camp blog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http://jiMIT.net/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upload.wikimedia.org/wikipedia/commons/thumb/4/45/Cambridge_MA_129_Franklin_St_detail.jpg/220px-Cambridge_MA_129_Franklin_St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8" y="4876800"/>
            <a:ext cx="2543502" cy="16764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ech.mit.edu/V117/N53/lawsuit.5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609850" cy="171539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95600" y="5105399"/>
            <a:ext cx="32004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Sublet available in Central Square!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26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170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Jim Barkley</vt:lpstr>
      <vt:lpstr>BACKGROUND</vt:lpstr>
      <vt:lpstr>STATS</vt:lpstr>
      <vt:lpstr>SO WHY AM I HERE? </vt:lpstr>
      <vt:lpstr>ADVERTISMENTS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 Barkley</dc:title>
  <dc:creator>Barkley, Jim</dc:creator>
  <cp:lastModifiedBy>Barkley, Jim</cp:lastModifiedBy>
  <cp:revision>14</cp:revision>
  <dcterms:created xsi:type="dcterms:W3CDTF">2006-08-16T00:00:00Z</dcterms:created>
  <dcterms:modified xsi:type="dcterms:W3CDTF">2014-01-06T00:49:23Z</dcterms:modified>
</cp:coreProperties>
</file>